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0" r:id="rId4"/>
    <p:sldId id="270" r:id="rId5"/>
    <p:sldId id="269" r:id="rId6"/>
    <p:sldId id="257" r:id="rId7"/>
    <p:sldId id="263" r:id="rId8"/>
    <p:sldId id="268" r:id="rId9"/>
    <p:sldId id="265" r:id="rId10"/>
    <p:sldId id="266" r:id="rId11"/>
    <p:sldId id="267" r:id="rId12"/>
    <p:sldId id="261" r:id="rId13"/>
    <p:sldId id="258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612" autoAdjust="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50775-E48D-9746-8FAF-5A2A9FDEC82E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72B7-5853-A849-9D2F-B831EAF890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BD30-6D4D-1A42-B707-956624A7AAE7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805F2-C11B-EB49-B8F5-7F08F5B2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"/>
            </a:pPr>
            <a:r>
              <a:rPr lang="en-US" dirty="0" smtClean="0"/>
              <a:t>Distribute iPad minis (October 15, 2013)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Equipment release forms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Data Collection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Observe students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Interview teachers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Have informal conversations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Sharing strong practices 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Challenge: Communication and Management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“Mini Management” Google Spreadsheet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"/>
            </a:pPr>
            <a:r>
              <a:rPr lang="en-US" dirty="0" smtClean="0"/>
              <a:t>Conduct internet safety workshops</a:t>
            </a:r>
          </a:p>
          <a:p>
            <a:pPr lvl="1">
              <a:buFont typeface="Wingdings" charset="2"/>
              <a:buChar char=""/>
            </a:pPr>
            <a:r>
              <a:rPr lang="en-US" dirty="0" smtClean="0"/>
              <a:t>Internet safety contracts</a:t>
            </a:r>
          </a:p>
          <a:p>
            <a:pPr>
              <a:buFont typeface="Wingdings" charset="2"/>
              <a:buChar char=""/>
            </a:pPr>
            <a:r>
              <a:rPr lang="en-US" dirty="0" smtClean="0"/>
              <a:t>Inventory iPads and prepare them</a:t>
            </a:r>
          </a:p>
          <a:p>
            <a:pPr>
              <a:buFont typeface="Wingdings" charset="2"/>
              <a:buChar char=""/>
            </a:pPr>
            <a:r>
              <a:rPr lang="en-US" dirty="0" smtClean="0"/>
              <a:t>Faculty and Staff PD (October 9, 2013)</a:t>
            </a:r>
          </a:p>
          <a:p>
            <a:pPr lvl="1">
              <a:buFont typeface="Wingdings" charset="2"/>
              <a:buChar char=""/>
            </a:pPr>
            <a:r>
              <a:rPr lang="en-US" dirty="0" smtClean="0"/>
              <a:t>Discussion of skeletal structure to support roll out</a:t>
            </a:r>
          </a:p>
          <a:p>
            <a:pPr lvl="1">
              <a:buFont typeface="Wingdings" charset="2"/>
              <a:buChar char=""/>
            </a:pPr>
            <a:r>
              <a:rPr lang="en-US" dirty="0" smtClean="0"/>
              <a:t>Distribution of teacher iPads (synced to look like student iPads)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"/>
            </a:pPr>
            <a:r>
              <a:rPr lang="en-US" dirty="0" smtClean="0"/>
              <a:t>Distribute iPad minis (October 15, 2013)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Equipment release forms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Data Collection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Observe students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Interview teachers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Have informal conversations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Sharing strong practices 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Challenge: Communication and Management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“Mini Management” Google Spreadsheet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"/>
            </a:pPr>
            <a:r>
              <a:rPr lang="en-US" dirty="0" smtClean="0"/>
              <a:t>iPads collected from students to run updates and add apps (October 30, 2013)</a:t>
            </a:r>
          </a:p>
          <a:p>
            <a:pPr>
              <a:buFont typeface="Wingdings" charset="2"/>
              <a:buChar char=""/>
            </a:pPr>
            <a:r>
              <a:rPr lang="en-US" dirty="0" smtClean="0"/>
              <a:t>Faculty and Staff PD: </a:t>
            </a:r>
          </a:p>
          <a:p>
            <a:pPr lvl="1">
              <a:buFont typeface="Wingdings" charset="2"/>
              <a:buChar char=""/>
            </a:pPr>
            <a:r>
              <a:rPr lang="en-US" dirty="0" smtClean="0"/>
              <a:t>Teacher survey and discussion to collect information about challenges, successes and suggestions for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"/>
            </a:pPr>
            <a:r>
              <a:rPr lang="en-US" dirty="0" smtClean="0"/>
              <a:t>Members = UFT Chapter Leader + Science Teacher + Dean + Guidance Counselor</a:t>
            </a:r>
          </a:p>
          <a:p>
            <a:pPr>
              <a:buFont typeface="Wingdings" charset="2"/>
              <a:buChar char=""/>
            </a:pPr>
            <a:r>
              <a:rPr lang="en-US" dirty="0" smtClean="0"/>
              <a:t>Meetings (November 1 &amp; 15)</a:t>
            </a:r>
          </a:p>
          <a:p>
            <a:pPr lvl="1">
              <a:buFont typeface="Wingdings" charset="2"/>
              <a:buChar char=""/>
            </a:pPr>
            <a:r>
              <a:rPr lang="en-US" b="1" dirty="0" smtClean="0"/>
              <a:t>Goals: </a:t>
            </a:r>
            <a:r>
              <a:rPr lang="en-US" dirty="0" smtClean="0"/>
              <a:t>reflect upon and condense data &amp; create monitoring system</a:t>
            </a:r>
          </a:p>
          <a:p>
            <a:pPr lvl="1">
              <a:buFont typeface="Wingdings" charset="2"/>
              <a:buChar char=""/>
            </a:pPr>
            <a:r>
              <a:rPr lang="en-US" b="1" dirty="0" smtClean="0"/>
              <a:t>Deliverables: </a:t>
            </a:r>
            <a:r>
              <a:rPr lang="en-US" dirty="0" smtClean="0"/>
              <a:t>concrete rules and consequences, tracking system, and next steps </a:t>
            </a:r>
          </a:p>
          <a:p>
            <a:pPr>
              <a:buFont typeface="Wingdings" charset="2"/>
              <a:buChar char=""/>
            </a:pPr>
            <a:r>
              <a:rPr lang="en-US" b="1" dirty="0" smtClean="0"/>
              <a:t>Ultimate Goal: to engender teacher </a:t>
            </a:r>
            <a:r>
              <a:rPr lang="en-US" b="1" u="sng" dirty="0" smtClean="0"/>
              <a:t>Buy In</a:t>
            </a:r>
          </a:p>
          <a:p>
            <a:pPr lvl="1">
              <a:buFont typeface="Wingdings" charset="2"/>
              <a:buChar char=""/>
            </a:pPr>
            <a:r>
              <a:rPr lang="en-US" dirty="0" smtClean="0"/>
              <a:t>Distributed leadership, delegated responsibilities</a:t>
            </a:r>
          </a:p>
          <a:p>
            <a:pPr>
              <a:buFont typeface="Wingdings" charset="2"/>
              <a:buChar char=""/>
            </a:pPr>
            <a:r>
              <a:rPr lang="en-US" dirty="0" smtClean="0"/>
              <a:t>Focus group conducted with distribution and collection teachers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"/>
            </a:pPr>
            <a:r>
              <a:rPr lang="en-US" dirty="0" smtClean="0"/>
              <a:t>Updated iPads redistributed (November 20, 2013)</a:t>
            </a:r>
          </a:p>
          <a:p>
            <a:pPr>
              <a:buFont typeface="Wingdings" charset="2"/>
              <a:buChar char=""/>
            </a:pPr>
            <a:r>
              <a:rPr lang="en-US" dirty="0" smtClean="0"/>
              <a:t>Management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Organization &amp; communication</a:t>
            </a:r>
          </a:p>
          <a:p>
            <a:pPr>
              <a:buFont typeface="Wingdings" charset="2"/>
              <a:buChar char=""/>
            </a:pPr>
            <a:r>
              <a:rPr lang="en-US" dirty="0" smtClean="0"/>
              <a:t>Troubleshooting (ongoing)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Missing iPads</a:t>
            </a:r>
          </a:p>
          <a:p>
            <a:pPr lvl="2">
              <a:buFont typeface="Wingdings" charset="2"/>
              <a:buChar char=""/>
            </a:pPr>
            <a:r>
              <a:rPr lang="en-US" i="1" dirty="0" smtClean="0"/>
              <a:t>Swift response, scare tactics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Teachers frustrated by colleagues who don’t follow procedures</a:t>
            </a:r>
          </a:p>
          <a:p>
            <a:pPr lvl="2">
              <a:buFont typeface="Wingdings" charset="2"/>
              <a:buChar char=""/>
            </a:pPr>
            <a:r>
              <a:rPr lang="en-US" i="1" dirty="0" smtClean="0"/>
              <a:t>Mediation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Teachers concerned with how to effectively use the resource</a:t>
            </a:r>
          </a:p>
          <a:p>
            <a:pPr lvl="2">
              <a:buFont typeface="Wingdings" charset="2"/>
              <a:buChar char=""/>
            </a:pPr>
            <a:r>
              <a:rPr lang="en-US" i="1" dirty="0" smtClean="0"/>
              <a:t>Professional Development workshops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Successes:</a:t>
            </a:r>
          </a:p>
          <a:p>
            <a:pPr lvl="1"/>
            <a:r>
              <a:rPr lang="en-US" dirty="0" smtClean="0"/>
              <a:t>Syncing and updating </a:t>
            </a:r>
          </a:p>
          <a:p>
            <a:pPr lvl="1"/>
            <a:r>
              <a:rPr lang="en-US" dirty="0" smtClean="0"/>
              <a:t>Establishing the NT</a:t>
            </a:r>
            <a:r>
              <a:rPr lang="en-US" baseline="30000" dirty="0" smtClean="0"/>
              <a:t>3</a:t>
            </a:r>
            <a:r>
              <a:rPr lang="en-US" dirty="0" smtClean="0"/>
              <a:t>F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Supporting the teachers in managing the iPads</a:t>
            </a:r>
          </a:p>
          <a:p>
            <a:pPr lvl="1"/>
            <a:r>
              <a:rPr lang="en-US" dirty="0" smtClean="0"/>
              <a:t>Communication between teachers and the behavior support team to ensure that the consequences are carried out as indicated</a:t>
            </a:r>
          </a:p>
          <a:p>
            <a:pPr lvl="1"/>
            <a:r>
              <a:rPr lang="en-US" dirty="0" smtClean="0"/>
              <a:t>Negotiating with my principal for the time to conduct workshops with teacher teams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Creating a manual for teachers compiling our team’s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805F2-C11B-EB49-B8F5-7F08F5B282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20B3A-C4F5-904B-A5E8-4F258146ED12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6E1234-3C1A-AD46-BB08-2509E4BC98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qfuxow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9940">
            <a:off x="-340746" y="905317"/>
            <a:ext cx="5114934" cy="5114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05317"/>
            <a:ext cx="7851648" cy="2295083"/>
          </a:xfrm>
        </p:spPr>
        <p:txBody>
          <a:bodyPr>
            <a:noAutofit/>
          </a:bodyPr>
          <a:lstStyle/>
          <a:p>
            <a:r>
              <a:rPr lang="en-US" sz="8000" dirty="0" smtClean="0"/>
              <a:t>iPads </a:t>
            </a:r>
            <a:br>
              <a:rPr lang="en-US" sz="8000" dirty="0" smtClean="0"/>
            </a:br>
            <a:r>
              <a:rPr lang="en-US" sz="8000" dirty="0" smtClean="0"/>
              <a:t>@ New Tech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Daphne Myrto LaBua</a:t>
            </a:r>
          </a:p>
          <a:p>
            <a:r>
              <a:rPr lang="en-US" dirty="0" smtClean="0"/>
              <a:t>LEAD 504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16" y="2605627"/>
            <a:ext cx="3862906" cy="28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022" y="1935480"/>
            <a:ext cx="4828421" cy="443072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"/>
            </a:pPr>
            <a:r>
              <a:rPr lang="en-US" dirty="0" smtClean="0"/>
              <a:t>Meetings</a:t>
            </a:r>
          </a:p>
          <a:p>
            <a:pPr lvl="1">
              <a:buFont typeface="Wingdings" charset="2"/>
              <a:buChar char=""/>
            </a:pPr>
            <a:r>
              <a:rPr lang="en-US" dirty="0" smtClean="0"/>
              <a:t>Goals</a:t>
            </a:r>
          </a:p>
          <a:p>
            <a:pPr lvl="1">
              <a:buFont typeface="Wingdings" charset="2"/>
              <a:buChar char=""/>
            </a:pPr>
            <a:r>
              <a:rPr lang="en-US" dirty="0" smtClean="0"/>
              <a:t>Deliverables</a:t>
            </a:r>
          </a:p>
          <a:p>
            <a:pPr>
              <a:buFont typeface="Wingdings" charset="2"/>
              <a:buChar char=""/>
            </a:pPr>
            <a:r>
              <a:rPr lang="en-US" b="1" dirty="0" smtClean="0"/>
              <a:t>Ultimate Goal</a:t>
            </a:r>
            <a:r>
              <a:rPr lang="en-US" dirty="0" smtClean="0"/>
              <a:t>: engender teacher </a:t>
            </a:r>
            <a:r>
              <a:rPr lang="en-US" u="sng" dirty="0" smtClean="0"/>
              <a:t>buy in</a:t>
            </a:r>
          </a:p>
          <a:p>
            <a:pPr lvl="1">
              <a:buFont typeface="Wingdings" charset="2"/>
              <a:buChar char=""/>
            </a:pPr>
            <a:r>
              <a:rPr lang="en-US" dirty="0" smtClean="0"/>
              <a:t>Distributed leadership, delegated responsibilities</a:t>
            </a:r>
          </a:p>
          <a:p>
            <a:pPr lvl="1">
              <a:buFont typeface="Wingdings" charset="2"/>
              <a:buChar char=""/>
            </a:pPr>
            <a:r>
              <a:rPr lang="en-US" dirty="0" smtClean="0"/>
              <a:t>Focus groups with distribution and collection teachers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Phase 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(NT</a:t>
            </a:r>
            <a:r>
              <a:rPr lang="en-US" baseline="30000" dirty="0" smtClean="0"/>
              <a:t>3</a:t>
            </a:r>
            <a:r>
              <a:rPr lang="en-US" dirty="0" smtClean="0"/>
              <a:t>F)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639"/>
            <a:ext cx="5546858" cy="27172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"/>
            </a:pPr>
            <a:r>
              <a:rPr lang="en-US" dirty="0" smtClean="0"/>
              <a:t>Updated iPads redistributed</a:t>
            </a:r>
          </a:p>
          <a:p>
            <a:pPr>
              <a:buFont typeface="Wingdings" charset="2"/>
              <a:buChar char=""/>
            </a:pPr>
            <a:r>
              <a:rPr lang="en-US" dirty="0" smtClean="0"/>
              <a:t>Management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Communication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Consistency</a:t>
            </a:r>
          </a:p>
          <a:p>
            <a:pPr>
              <a:buFont typeface="Wingdings" charset="2"/>
              <a:buChar char=""/>
            </a:pPr>
            <a:r>
              <a:rPr lang="en-US" dirty="0" smtClean="0"/>
              <a:t>Addressing needs (ongoing)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Missing iPads</a:t>
            </a:r>
          </a:p>
          <a:p>
            <a:pPr lvl="1">
              <a:buFont typeface="Wingdings" charset="2"/>
              <a:buChar char=""/>
            </a:pPr>
            <a:r>
              <a:rPr lang="en-US" dirty="0" smtClean="0"/>
              <a:t>Teachers frustrated by colleagues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Phase IV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A Rhythm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760" y="5201808"/>
            <a:ext cx="5355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charset="2"/>
              <a:buChar char=""/>
            </a:pPr>
            <a:r>
              <a:rPr lang="en-US" sz="2300" b="1" dirty="0" smtClean="0"/>
              <a:t>Teachers concerned with how to effectively use the resource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5381" y="1847088"/>
            <a:ext cx="3211843" cy="42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0 at 3.52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31" y="1795119"/>
            <a:ext cx="6874633" cy="5062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325631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Feedback during/ after ongoing professional development workshops</a:t>
            </a:r>
          </a:p>
          <a:p>
            <a:r>
              <a:rPr lang="en-US" dirty="0" smtClean="0"/>
              <a:t>Ongoing NT</a:t>
            </a:r>
            <a:r>
              <a:rPr lang="en-US" baseline="30000" dirty="0" smtClean="0"/>
              <a:t>3</a:t>
            </a:r>
            <a:r>
              <a:rPr lang="en-US" dirty="0" smtClean="0"/>
              <a:t>F meetings</a:t>
            </a:r>
            <a:endParaRPr lang="en-US" dirty="0" smtClean="0"/>
          </a:p>
          <a:p>
            <a:r>
              <a:rPr lang="en-US" dirty="0" smtClean="0"/>
              <a:t>Teacher </a:t>
            </a:r>
            <a:r>
              <a:rPr lang="en-US" dirty="0" smtClean="0"/>
              <a:t>feedback (Google form survey)</a:t>
            </a:r>
          </a:p>
          <a:p>
            <a:pPr lvl="1"/>
            <a:r>
              <a:rPr lang="en-US" b="1" dirty="0" smtClean="0">
                <a:hlinkClick r:id="rId3"/>
              </a:rPr>
              <a:t>http://tinyurl.com/lqfuxow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8526379" cy="47219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Applied Texts </a:t>
            </a:r>
            <a:r>
              <a:rPr lang="en-US" dirty="0" smtClean="0"/>
              <a:t>&amp; Readings</a:t>
            </a:r>
          </a:p>
          <a:p>
            <a:pPr lvl="1"/>
            <a:r>
              <a:rPr lang="en-US" i="1" dirty="0" smtClean="0"/>
              <a:t>Making Thinking Visible</a:t>
            </a:r>
            <a:r>
              <a:rPr lang="en-US" dirty="0" smtClean="0"/>
              <a:t> by R. Ritchhart, M. Church, K. Morrison</a:t>
            </a:r>
          </a:p>
          <a:p>
            <a:pPr lvl="1"/>
            <a:r>
              <a:rPr lang="en-US" i="1" dirty="0" smtClean="0"/>
              <a:t>The Dangers and Opportunities of the Common Core </a:t>
            </a:r>
            <a:r>
              <a:rPr lang="en-US" dirty="0" smtClean="0"/>
              <a:t>by J. Brooks and M. Dietz</a:t>
            </a:r>
            <a:endParaRPr lang="en-US" i="1" dirty="0" smtClean="0"/>
          </a:p>
          <a:p>
            <a:r>
              <a:rPr lang="en-US" dirty="0" smtClean="0"/>
              <a:t>Qualitative Research</a:t>
            </a:r>
          </a:p>
          <a:p>
            <a:pPr lvl="1"/>
            <a:r>
              <a:rPr lang="en-US" dirty="0" smtClean="0"/>
              <a:t>Classroom observations &amp; low-inference note taking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Focus Groups</a:t>
            </a:r>
          </a:p>
          <a:p>
            <a:r>
              <a:rPr lang="en-US" dirty="0" smtClean="0"/>
              <a:t>Protocols used during professional development workshops and meetings </a:t>
            </a:r>
            <a:r>
              <a:rPr lang="en-US" dirty="0" smtClean="0"/>
              <a:t>to facilitate conversations and brainstorming</a:t>
            </a:r>
          </a:p>
          <a:p>
            <a:pPr lvl="1"/>
            <a:r>
              <a:rPr lang="en-US" dirty="0" smtClean="0"/>
              <a:t>Open Space Technology</a:t>
            </a:r>
          </a:p>
          <a:p>
            <a:pPr lvl="1"/>
            <a:r>
              <a:rPr lang="en-US" dirty="0" smtClean="0"/>
              <a:t>Wagon Wheels Brainstorm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774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Successes:</a:t>
            </a:r>
          </a:p>
          <a:p>
            <a:pPr lvl="1"/>
            <a:r>
              <a:rPr lang="en-US" dirty="0" smtClean="0"/>
              <a:t>Syncing and updating </a:t>
            </a:r>
          </a:p>
          <a:p>
            <a:pPr lvl="1"/>
            <a:r>
              <a:rPr lang="en-US" dirty="0" smtClean="0"/>
              <a:t>Establishing the NT</a:t>
            </a:r>
            <a:r>
              <a:rPr lang="en-US" baseline="30000" dirty="0" smtClean="0"/>
              <a:t>3</a:t>
            </a:r>
            <a:r>
              <a:rPr lang="en-US" dirty="0" smtClean="0"/>
              <a:t>F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Supporting the teachers in managing the iPads</a:t>
            </a:r>
          </a:p>
          <a:p>
            <a:pPr lvl="1"/>
            <a:r>
              <a:rPr lang="en-US" dirty="0" smtClean="0"/>
              <a:t>Communication between teachers and the behavior support team to ensure that the consequences are carried out as indicated</a:t>
            </a:r>
          </a:p>
          <a:p>
            <a:pPr lvl="1"/>
            <a:r>
              <a:rPr lang="en-US" dirty="0" smtClean="0"/>
              <a:t>Negotiating with my principal for the time to conduct workshops with teacher teams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Creating a manual for teachers compiling our team’s best </a:t>
            </a:r>
            <a:r>
              <a:rPr lang="en-US" dirty="0" smtClean="0"/>
              <a:t>practices</a:t>
            </a:r>
          </a:p>
          <a:p>
            <a:endParaRPr lang="en-US" dirty="0"/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8130">
            <a:off x="694858" y="2012567"/>
            <a:ext cx="1749399" cy="23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9154">
            <a:off x="901711" y="3786558"/>
            <a:ext cx="2030901" cy="27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contrast="22000"/>
          </a:blip>
          <a:srcRect/>
          <a:stretch>
            <a:fillRect/>
          </a:stretch>
        </p:blipFill>
        <p:spPr bwMode="auto">
          <a:xfrm rot="327080">
            <a:off x="2517292" y="2100003"/>
            <a:ext cx="3027983" cy="22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creen Shot 2013-12-09 at 2.27.3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8974">
            <a:off x="2945494" y="4257915"/>
            <a:ext cx="2951625" cy="22328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48947" y="1961310"/>
            <a:ext cx="3195053" cy="46260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What’s in a name?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“New Technologies”</a:t>
            </a:r>
          </a:p>
          <a:p>
            <a:r>
              <a:rPr lang="en-US" b="1" dirty="0" smtClean="0"/>
              <a:t>Show me the money!</a:t>
            </a:r>
          </a:p>
          <a:p>
            <a:pPr lvl="1"/>
            <a:r>
              <a:rPr lang="en-US" dirty="0" smtClean="0"/>
              <a:t>Recruitment &amp; enrollment </a:t>
            </a:r>
          </a:p>
          <a:p>
            <a:pPr lvl="1"/>
            <a:r>
              <a:rPr lang="en-US" dirty="0" smtClean="0"/>
              <a:t>Maintaining a culture by protecting teachers</a:t>
            </a:r>
          </a:p>
          <a:p>
            <a:r>
              <a:rPr lang="en-US" b="1" dirty="0" smtClean="0"/>
              <a:t>Redefining literacy</a:t>
            </a:r>
          </a:p>
          <a:p>
            <a:pPr lvl="1"/>
            <a:r>
              <a:rPr lang="en-US" dirty="0" smtClean="0"/>
              <a:t>Success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b="1" dirty="0" smtClean="0"/>
              <a:t>September</a:t>
            </a:r>
            <a:r>
              <a:rPr lang="en-US" dirty="0" smtClean="0"/>
              <a:t>: getting ready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October</a:t>
            </a:r>
            <a:r>
              <a:rPr lang="en-US" dirty="0" smtClean="0"/>
              <a:t>: distribution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November</a:t>
            </a:r>
            <a:r>
              <a:rPr lang="en-US" dirty="0" smtClean="0"/>
              <a:t>: reflect and regroup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December</a:t>
            </a:r>
            <a:r>
              <a:rPr lang="en-US" dirty="0" smtClean="0"/>
              <a:t>: establishing a rhythm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394"/>
            <a:ext cx="7782661" cy="948694"/>
          </a:xfrm>
        </p:spPr>
        <p:txBody>
          <a:bodyPr>
            <a:normAutofit/>
          </a:bodyPr>
          <a:lstStyle/>
          <a:p>
            <a:r>
              <a:rPr lang="en-US" b="1" dirty="0" smtClean="0"/>
              <a:t>iPad Mini Workshop</a:t>
            </a:r>
            <a:endParaRPr lang="en-US" sz="3333" i="1" dirty="0"/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pic>
        <p:nvPicPr>
          <p:cNvPr id="7" name="Content Placeholder 6" descr="Screen Shot 2013-12-10 at 3.39.45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9957" r="-29957"/>
          <a:stretch>
            <a:fillRect/>
          </a:stretch>
        </p:blipFill>
        <p:spPr/>
      </p:pic>
      <p:sp>
        <p:nvSpPr>
          <p:cNvPr id="8" name="Left Arrow 7"/>
          <p:cNvSpPr/>
          <p:nvPr/>
        </p:nvSpPr>
        <p:spPr>
          <a:xfrm>
            <a:off x="5186947" y="4545263"/>
            <a:ext cx="2286000" cy="9758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394"/>
            <a:ext cx="7782661" cy="948694"/>
          </a:xfrm>
        </p:spPr>
        <p:txBody>
          <a:bodyPr>
            <a:normAutofit/>
          </a:bodyPr>
          <a:lstStyle/>
          <a:p>
            <a:r>
              <a:rPr lang="en-US" b="1" dirty="0" smtClean="0"/>
              <a:t>iPad Mini Workshop</a:t>
            </a:r>
            <a:endParaRPr lang="en-US" sz="3333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26069"/>
            <a:ext cx="8276515" cy="44947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Organize into </a:t>
            </a:r>
            <a:r>
              <a:rPr lang="en-US" sz="3600" dirty="0" smtClean="0"/>
              <a:t>these 3 </a:t>
            </a:r>
            <a:r>
              <a:rPr lang="en-US" sz="3600" dirty="0" smtClean="0"/>
              <a:t>content areas: Math, Science, Social </a:t>
            </a:r>
            <a:r>
              <a:rPr lang="en-US" sz="3600" dirty="0" smtClean="0"/>
              <a:t>Studies</a:t>
            </a:r>
            <a:endParaRPr lang="en-US" sz="2941" i="1" dirty="0" smtClean="0"/>
          </a:p>
          <a:p>
            <a:pPr marL="822960" lvl="1" indent="-457200"/>
            <a:r>
              <a:rPr lang="en-US" sz="2941" dirty="0" smtClean="0"/>
              <a:t>Math: RI6.7</a:t>
            </a:r>
          </a:p>
          <a:p>
            <a:pPr marL="822960" lvl="1" indent="-457200"/>
            <a:r>
              <a:rPr lang="en-US" sz="2941" dirty="0" smtClean="0"/>
              <a:t>Social Studies: RI7.7</a:t>
            </a:r>
          </a:p>
          <a:p>
            <a:pPr marL="822960" lvl="1" indent="-457200"/>
            <a:r>
              <a:rPr lang="en-US" sz="2941" dirty="0" smtClean="0"/>
              <a:t>Science: RI8.7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Brainstorm</a:t>
            </a:r>
          </a:p>
          <a:p>
            <a:pPr lvl="1"/>
            <a:r>
              <a:rPr lang="en-US" sz="2200" dirty="0" smtClean="0"/>
              <a:t>What does the specific standard that you are working with mean?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Once you are comfortable with what the standard means, what are some activities that students could engage with that simultaneously allow them access to the standard while integrating the iPads?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9940">
            <a:off x="-340746" y="905317"/>
            <a:ext cx="5114934" cy="5114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05317"/>
            <a:ext cx="7851648" cy="2295083"/>
          </a:xfrm>
        </p:spPr>
        <p:txBody>
          <a:bodyPr>
            <a:noAutofit/>
          </a:bodyPr>
          <a:lstStyle/>
          <a:p>
            <a:r>
              <a:rPr lang="en-US" sz="8000" dirty="0" smtClean="0"/>
              <a:t>iPads </a:t>
            </a:r>
            <a:br>
              <a:rPr lang="en-US" sz="8000" dirty="0" smtClean="0"/>
            </a:br>
            <a:r>
              <a:rPr lang="en-US" sz="8000" dirty="0" smtClean="0"/>
              <a:t>@ New Tech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Daphne Myrto LaBua</a:t>
            </a:r>
          </a:p>
          <a:p>
            <a:r>
              <a:rPr lang="en-US" dirty="0" smtClean="0"/>
              <a:t>LEAD 504 Fall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 &amp;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07944"/>
            <a:ext cx="4561062" cy="4016656"/>
          </a:xfrm>
        </p:spPr>
        <p:txBody>
          <a:bodyPr>
            <a:normAutofit/>
          </a:bodyPr>
          <a:lstStyle/>
          <a:p>
            <a:r>
              <a:rPr lang="en-US" b="1" dirty="0" smtClean="0"/>
              <a:t>What’s in a name?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“New Technologies”</a:t>
            </a:r>
          </a:p>
          <a:p>
            <a:r>
              <a:rPr lang="en-US" b="1" dirty="0" smtClean="0"/>
              <a:t>Show me the money!</a:t>
            </a:r>
          </a:p>
          <a:p>
            <a:pPr lvl="1"/>
            <a:r>
              <a:rPr lang="en-US" dirty="0" smtClean="0"/>
              <a:t>Recruitment &amp; enrollment </a:t>
            </a:r>
          </a:p>
          <a:p>
            <a:pPr lvl="1"/>
            <a:r>
              <a:rPr lang="en-US" dirty="0" smtClean="0"/>
              <a:t>Maintaining a culture by protecting teachers</a:t>
            </a:r>
          </a:p>
          <a:p>
            <a:r>
              <a:rPr lang="en-US" b="1" dirty="0" smtClean="0"/>
              <a:t>Redefining literacy</a:t>
            </a:r>
          </a:p>
          <a:p>
            <a:pPr lvl="1"/>
            <a:r>
              <a:rPr lang="en-US" dirty="0" smtClean="0"/>
              <a:t>Success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07789" y="2307943"/>
            <a:ext cx="3436211" cy="3065233"/>
            <a:chOff x="5707789" y="2307943"/>
            <a:chExt cx="3436211" cy="3065233"/>
          </a:xfrm>
        </p:grpSpPr>
        <p:pic>
          <p:nvPicPr>
            <p:cNvPr id="1536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58391" y="2307943"/>
              <a:ext cx="2239000" cy="2258137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5707789" y="4542179"/>
              <a:ext cx="3436211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ndara" pitchFamily="-108" charset="0"/>
                  <a:ea typeface="Times New Roman" pitchFamily="-108" charset="0"/>
                </a:rPr>
                <a:t>The Urban Assembly Institute for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1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ndara" pitchFamily="-108" charset="0"/>
                  <a:ea typeface="Times New Roman" pitchFamily="-108" charset="0"/>
                </a:rPr>
                <a:t>New Technologies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Phase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Preparation (September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568"/>
            <a:ext cx="4126661" cy="427302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"/>
            </a:pPr>
            <a:r>
              <a:rPr lang="en-US" dirty="0" smtClean="0"/>
              <a:t>Internet safety workshops</a:t>
            </a:r>
          </a:p>
          <a:p>
            <a:pPr>
              <a:buFont typeface="Wingdings" charset="2"/>
              <a:buChar char=""/>
            </a:pPr>
            <a:r>
              <a:rPr lang="en-US" dirty="0" smtClean="0"/>
              <a:t>Inventory &amp; beautification</a:t>
            </a:r>
          </a:p>
          <a:p>
            <a:pPr>
              <a:buFont typeface="Wingdings" charset="2"/>
              <a:buChar char=""/>
            </a:pPr>
            <a:r>
              <a:rPr lang="en-US" dirty="0" smtClean="0"/>
              <a:t>Better late than never?</a:t>
            </a:r>
          </a:p>
          <a:p>
            <a:pPr lvl="1">
              <a:buFont typeface="Wingdings" charset="2"/>
              <a:buChar char=""/>
            </a:pPr>
            <a:r>
              <a:rPr lang="en-US" dirty="0" smtClean="0"/>
              <a:t>… @ Faculty/ Staff PD</a:t>
            </a:r>
          </a:p>
          <a:p>
            <a:pPr lvl="2">
              <a:buFont typeface="Wingdings" charset="2"/>
              <a:buChar char=""/>
            </a:pPr>
            <a:r>
              <a:rPr lang="en-US" dirty="0" smtClean="0"/>
              <a:t>Discussion of tentative structures</a:t>
            </a:r>
          </a:p>
          <a:p>
            <a:pPr lvl="2">
              <a:buFont typeface="Wingdings" charset="2"/>
              <a:buChar char=""/>
            </a:pPr>
            <a:r>
              <a:rPr lang="en-US" dirty="0" smtClean="0"/>
              <a:t>Distribution of teacher iPads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pic>
        <p:nvPicPr>
          <p:cNvPr id="5" name="Picture 4" descr="photo 3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26" y="2116568"/>
            <a:ext cx="3204766" cy="427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8130">
            <a:off x="537969" y="1968817"/>
            <a:ext cx="2349689" cy="31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367" y="2184026"/>
            <a:ext cx="4392231" cy="467397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"/>
            </a:pPr>
            <a:r>
              <a:rPr lang="en-US" dirty="0" smtClean="0"/>
              <a:t>Distribute iPad minis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Data Collection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Observe students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Interview teachers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Informal conversations</a:t>
            </a:r>
          </a:p>
          <a:p>
            <a:pPr lvl="1">
              <a:buFont typeface="Wingdings" charset="2"/>
              <a:buChar char=""/>
            </a:pPr>
            <a:r>
              <a:rPr lang="en-US" dirty="0" smtClean="0"/>
              <a:t>Sharing strong practices </a:t>
            </a:r>
          </a:p>
          <a:p>
            <a:pPr>
              <a:buFont typeface="Wingdings" charset="2"/>
              <a:buChar char=""/>
            </a:pPr>
            <a:r>
              <a:rPr lang="en-US" dirty="0" smtClean="0"/>
              <a:t>Challenge? Communication around Management!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Phase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Distribution (October 2013)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9154">
            <a:off x="2173673" y="2208204"/>
            <a:ext cx="2258887" cy="301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9858" y="4747838"/>
            <a:ext cx="2560612" cy="19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2244"/>
            <a:ext cx="4263939" cy="425575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"/>
            </a:pPr>
            <a:r>
              <a:rPr lang="en-US" dirty="0" smtClean="0"/>
              <a:t>iPads collected</a:t>
            </a:r>
          </a:p>
          <a:p>
            <a:pPr>
              <a:buFont typeface="Wingdings" charset="2"/>
              <a:buChar char=""/>
            </a:pPr>
            <a:r>
              <a:rPr lang="en-US" dirty="0" smtClean="0"/>
              <a:t>Faculty and Staff PD</a:t>
            </a:r>
          </a:p>
          <a:p>
            <a:pPr>
              <a:buFont typeface="Wingdings" charset="2"/>
              <a:buChar char=""/>
            </a:pPr>
            <a:r>
              <a:rPr lang="en-US" dirty="0" smtClean="0"/>
              <a:t>New Tech Tech Task Force (NT</a:t>
            </a:r>
            <a:r>
              <a:rPr lang="en-US" baseline="30000" dirty="0" smtClean="0"/>
              <a:t>3</a:t>
            </a:r>
            <a:r>
              <a:rPr lang="en-US" dirty="0" smtClean="0"/>
              <a:t>F) established</a:t>
            </a:r>
          </a:p>
        </p:txBody>
      </p:sp>
      <p:pic>
        <p:nvPicPr>
          <p:cNvPr id="4" name="Picture 3" descr="iPadMi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00" y="71983"/>
            <a:ext cx="1264209" cy="12642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Process Phase 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Hiatus &amp; Reflection (November 2013)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383842" y="2114192"/>
            <a:ext cx="2919827" cy="38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1627</TotalTime>
  <Words>823</Words>
  <Application>Microsoft Macintosh PowerPoint</Application>
  <PresentationFormat>On-screen Show (4:3)</PresentationFormat>
  <Paragraphs>161</Paragraphs>
  <Slides>14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iPads  @ New Tech</vt:lpstr>
      <vt:lpstr>Overview</vt:lpstr>
      <vt:lpstr>iPad Mini Workshop</vt:lpstr>
      <vt:lpstr>iPad Mini Workshop</vt:lpstr>
      <vt:lpstr>iPads  @ New Tech</vt:lpstr>
      <vt:lpstr>Overview &amp; Background</vt:lpstr>
      <vt:lpstr>Process Phase I Preparation (September 2013)</vt:lpstr>
      <vt:lpstr>Process Phase II Distribution (October 2013)</vt:lpstr>
      <vt:lpstr>Process Phase III Hiatus &amp; Reflection (November 2013)</vt:lpstr>
      <vt:lpstr>Process Phase III (NT3F) </vt:lpstr>
      <vt:lpstr>Process Phase IV Finding A Rhythm</vt:lpstr>
      <vt:lpstr>Assessment</vt:lpstr>
      <vt:lpstr>Application of Learning</vt:lpstr>
      <vt:lpstr>Reflections</vt:lpstr>
    </vt:vector>
  </TitlesOfParts>
  <Company>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@ New Tech</dc:title>
  <dc:creator>Ms. LaBua</dc:creator>
  <cp:lastModifiedBy>Ms. LaBua</cp:lastModifiedBy>
  <cp:revision>29</cp:revision>
  <cp:lastPrinted>2013-12-10T20:57:47Z</cp:lastPrinted>
  <dcterms:created xsi:type="dcterms:W3CDTF">2013-12-10T13:59:40Z</dcterms:created>
  <dcterms:modified xsi:type="dcterms:W3CDTF">2013-12-10T21:02:51Z</dcterms:modified>
</cp:coreProperties>
</file>